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0287000" cy="10287000"/>
  <p:notesSz cx="6858000" cy="9144000"/>
  <p:defaultTextStyle>
    <a:defPPr>
      <a:defRPr lang="en-US"/>
    </a:defPPr>
    <a:lvl1pPr marL="0" algn="l" defTabSz="11756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1pPr>
    <a:lvl2pPr marL="587822" algn="l" defTabSz="11756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2pPr>
    <a:lvl3pPr marL="1175644" algn="l" defTabSz="11756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3pPr>
    <a:lvl4pPr marL="1763466" algn="l" defTabSz="11756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4pPr>
    <a:lvl5pPr marL="2351288" algn="l" defTabSz="11756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5pPr>
    <a:lvl6pPr marL="2939110" algn="l" defTabSz="11756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6pPr>
    <a:lvl7pPr marL="3526932" algn="l" defTabSz="11756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7pPr>
    <a:lvl8pPr marL="4114754" algn="l" defTabSz="11756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8pPr>
    <a:lvl9pPr marL="4702576" algn="l" defTabSz="1175644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3" d="100"/>
          <a:sy n="43" d="100"/>
        </p:scale>
        <p:origin x="-1980" y="-114"/>
      </p:cViewPr>
      <p:guideLst>
        <p:guide orient="horz" pos="3240"/>
        <p:guide pos="32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3195638"/>
            <a:ext cx="8743950" cy="22050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5829300"/>
            <a:ext cx="7200900" cy="26289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878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56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63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512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9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269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14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702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41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90335" y="619125"/>
            <a:ext cx="2603897" cy="13165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44" y="619125"/>
            <a:ext cx="7640241" cy="1316593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8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06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602" y="6610351"/>
            <a:ext cx="8743950" cy="2043113"/>
          </a:xfrm>
        </p:spPr>
        <p:txBody>
          <a:bodyPr anchor="t"/>
          <a:lstStyle>
            <a:lvl1pPr algn="l">
              <a:defRPr sz="51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602" y="4360070"/>
            <a:ext cx="8743950" cy="2250281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1pPr>
            <a:lvl2pPr marL="587822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2pPr>
            <a:lvl3pPr marL="1175644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76346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5128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93911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52693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1147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70257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22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8644" y="3600450"/>
            <a:ext cx="5122069" cy="10184607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72162" y="3600450"/>
            <a:ext cx="5122069" cy="10184607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64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11957"/>
            <a:ext cx="9258300" cy="17145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2302670"/>
            <a:ext cx="4545212" cy="959643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87822" indent="0">
              <a:buNone/>
              <a:defRPr sz="2600" b="1"/>
            </a:lvl2pPr>
            <a:lvl3pPr marL="1175644" indent="0">
              <a:buNone/>
              <a:defRPr sz="2300" b="1"/>
            </a:lvl3pPr>
            <a:lvl4pPr marL="1763466" indent="0">
              <a:buNone/>
              <a:defRPr sz="2100" b="1"/>
            </a:lvl4pPr>
            <a:lvl5pPr marL="2351288" indent="0">
              <a:buNone/>
              <a:defRPr sz="2100" b="1"/>
            </a:lvl5pPr>
            <a:lvl6pPr marL="2939110" indent="0">
              <a:buNone/>
              <a:defRPr sz="2100" b="1"/>
            </a:lvl6pPr>
            <a:lvl7pPr marL="3526932" indent="0">
              <a:buNone/>
              <a:defRPr sz="2100" b="1"/>
            </a:lvl7pPr>
            <a:lvl8pPr marL="4114754" indent="0">
              <a:buNone/>
              <a:defRPr sz="2100" b="1"/>
            </a:lvl8pPr>
            <a:lvl9pPr marL="4702576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3262313"/>
            <a:ext cx="4545212" cy="592693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5654" y="2302670"/>
            <a:ext cx="4546997" cy="959643"/>
          </a:xfrm>
        </p:spPr>
        <p:txBody>
          <a:bodyPr anchor="b"/>
          <a:lstStyle>
            <a:lvl1pPr marL="0" indent="0">
              <a:buNone/>
              <a:defRPr sz="3100" b="1"/>
            </a:lvl1pPr>
            <a:lvl2pPr marL="587822" indent="0">
              <a:buNone/>
              <a:defRPr sz="2600" b="1"/>
            </a:lvl2pPr>
            <a:lvl3pPr marL="1175644" indent="0">
              <a:buNone/>
              <a:defRPr sz="2300" b="1"/>
            </a:lvl3pPr>
            <a:lvl4pPr marL="1763466" indent="0">
              <a:buNone/>
              <a:defRPr sz="2100" b="1"/>
            </a:lvl4pPr>
            <a:lvl5pPr marL="2351288" indent="0">
              <a:buNone/>
              <a:defRPr sz="2100" b="1"/>
            </a:lvl5pPr>
            <a:lvl6pPr marL="2939110" indent="0">
              <a:buNone/>
              <a:defRPr sz="2100" b="1"/>
            </a:lvl6pPr>
            <a:lvl7pPr marL="3526932" indent="0">
              <a:buNone/>
              <a:defRPr sz="2100" b="1"/>
            </a:lvl7pPr>
            <a:lvl8pPr marL="4114754" indent="0">
              <a:buNone/>
              <a:defRPr sz="2100" b="1"/>
            </a:lvl8pPr>
            <a:lvl9pPr marL="4702576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5654" y="3262313"/>
            <a:ext cx="4546997" cy="5926932"/>
          </a:xfrm>
        </p:spPr>
        <p:txBody>
          <a:bodyPr/>
          <a:lstStyle>
            <a:lvl1pPr>
              <a:defRPr sz="3100"/>
            </a:lvl1pPr>
            <a:lvl2pPr>
              <a:defRPr sz="26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33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374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28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409575"/>
            <a:ext cx="3384352" cy="1743075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931" y="409576"/>
            <a:ext cx="5750719" cy="8779670"/>
          </a:xfrm>
        </p:spPr>
        <p:txBody>
          <a:bodyPr/>
          <a:lstStyle>
            <a:lvl1pPr>
              <a:defRPr sz="4100"/>
            </a:lvl1pPr>
            <a:lvl2pPr>
              <a:defRPr sz="3600"/>
            </a:lvl2pPr>
            <a:lvl3pPr>
              <a:defRPr sz="31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2152651"/>
            <a:ext cx="3384352" cy="7036595"/>
          </a:xfrm>
        </p:spPr>
        <p:txBody>
          <a:bodyPr/>
          <a:lstStyle>
            <a:lvl1pPr marL="0" indent="0">
              <a:buNone/>
              <a:defRPr sz="1800"/>
            </a:lvl1pPr>
            <a:lvl2pPr marL="587822" indent="0">
              <a:buNone/>
              <a:defRPr sz="1500"/>
            </a:lvl2pPr>
            <a:lvl3pPr marL="1175644" indent="0">
              <a:buNone/>
              <a:defRPr sz="1300"/>
            </a:lvl3pPr>
            <a:lvl4pPr marL="1763466" indent="0">
              <a:buNone/>
              <a:defRPr sz="1200"/>
            </a:lvl4pPr>
            <a:lvl5pPr marL="2351288" indent="0">
              <a:buNone/>
              <a:defRPr sz="1200"/>
            </a:lvl5pPr>
            <a:lvl6pPr marL="2939110" indent="0">
              <a:buNone/>
              <a:defRPr sz="1200"/>
            </a:lvl6pPr>
            <a:lvl7pPr marL="3526932" indent="0">
              <a:buNone/>
              <a:defRPr sz="1200"/>
            </a:lvl7pPr>
            <a:lvl8pPr marL="4114754" indent="0">
              <a:buNone/>
              <a:defRPr sz="1200"/>
            </a:lvl8pPr>
            <a:lvl9pPr marL="4702576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68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324" y="7200900"/>
            <a:ext cx="6172200" cy="850107"/>
          </a:xfrm>
        </p:spPr>
        <p:txBody>
          <a:bodyPr anchor="b"/>
          <a:lstStyle>
            <a:lvl1pPr algn="l">
              <a:defRPr sz="2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324" y="919163"/>
            <a:ext cx="6172200" cy="6172200"/>
          </a:xfrm>
        </p:spPr>
        <p:txBody>
          <a:bodyPr/>
          <a:lstStyle>
            <a:lvl1pPr marL="0" indent="0">
              <a:buNone/>
              <a:defRPr sz="4100"/>
            </a:lvl1pPr>
            <a:lvl2pPr marL="587822" indent="0">
              <a:buNone/>
              <a:defRPr sz="3600"/>
            </a:lvl2pPr>
            <a:lvl3pPr marL="1175644" indent="0">
              <a:buNone/>
              <a:defRPr sz="3100"/>
            </a:lvl3pPr>
            <a:lvl4pPr marL="1763466" indent="0">
              <a:buNone/>
              <a:defRPr sz="2600"/>
            </a:lvl4pPr>
            <a:lvl5pPr marL="2351288" indent="0">
              <a:buNone/>
              <a:defRPr sz="2600"/>
            </a:lvl5pPr>
            <a:lvl6pPr marL="2939110" indent="0">
              <a:buNone/>
              <a:defRPr sz="2600"/>
            </a:lvl6pPr>
            <a:lvl7pPr marL="3526932" indent="0">
              <a:buNone/>
              <a:defRPr sz="2600"/>
            </a:lvl7pPr>
            <a:lvl8pPr marL="4114754" indent="0">
              <a:buNone/>
              <a:defRPr sz="2600"/>
            </a:lvl8pPr>
            <a:lvl9pPr marL="4702576" indent="0">
              <a:buNone/>
              <a:defRPr sz="2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324" y="8051007"/>
            <a:ext cx="6172200" cy="1207293"/>
          </a:xfrm>
        </p:spPr>
        <p:txBody>
          <a:bodyPr/>
          <a:lstStyle>
            <a:lvl1pPr marL="0" indent="0">
              <a:buNone/>
              <a:defRPr sz="1800"/>
            </a:lvl1pPr>
            <a:lvl2pPr marL="587822" indent="0">
              <a:buNone/>
              <a:defRPr sz="1500"/>
            </a:lvl2pPr>
            <a:lvl3pPr marL="1175644" indent="0">
              <a:buNone/>
              <a:defRPr sz="1300"/>
            </a:lvl3pPr>
            <a:lvl4pPr marL="1763466" indent="0">
              <a:buNone/>
              <a:defRPr sz="1200"/>
            </a:lvl4pPr>
            <a:lvl5pPr marL="2351288" indent="0">
              <a:buNone/>
              <a:defRPr sz="1200"/>
            </a:lvl5pPr>
            <a:lvl6pPr marL="2939110" indent="0">
              <a:buNone/>
              <a:defRPr sz="1200"/>
            </a:lvl6pPr>
            <a:lvl7pPr marL="3526932" indent="0">
              <a:buNone/>
              <a:defRPr sz="1200"/>
            </a:lvl7pPr>
            <a:lvl8pPr marL="4114754" indent="0">
              <a:buNone/>
              <a:defRPr sz="1200"/>
            </a:lvl8pPr>
            <a:lvl9pPr marL="4702576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15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0" y="411957"/>
            <a:ext cx="9258300" cy="1714500"/>
          </a:xfrm>
          <a:prstGeom prst="rect">
            <a:avLst/>
          </a:prstGeom>
        </p:spPr>
        <p:txBody>
          <a:bodyPr vert="horz" lIns="117564" tIns="58782" rIns="117564" bIns="5878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2400301"/>
            <a:ext cx="9258300" cy="6788945"/>
          </a:xfrm>
          <a:prstGeom prst="rect">
            <a:avLst/>
          </a:prstGeom>
        </p:spPr>
        <p:txBody>
          <a:bodyPr vert="horz" lIns="117564" tIns="58782" rIns="117564" bIns="5878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4350" y="9534526"/>
            <a:ext cx="2400300" cy="547688"/>
          </a:xfrm>
          <a:prstGeom prst="rect">
            <a:avLst/>
          </a:prstGeom>
        </p:spPr>
        <p:txBody>
          <a:bodyPr vert="horz" lIns="117564" tIns="58782" rIns="117564" bIns="58782" rtlCol="0" anchor="ctr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4D655-DE72-4B7C-A49E-B59B6F932526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4725" y="9534526"/>
            <a:ext cx="3257550" cy="547688"/>
          </a:xfrm>
          <a:prstGeom prst="rect">
            <a:avLst/>
          </a:prstGeom>
        </p:spPr>
        <p:txBody>
          <a:bodyPr vert="horz" lIns="117564" tIns="58782" rIns="117564" bIns="58782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72350" y="9534526"/>
            <a:ext cx="2400300" cy="547688"/>
          </a:xfrm>
          <a:prstGeom prst="rect">
            <a:avLst/>
          </a:prstGeom>
        </p:spPr>
        <p:txBody>
          <a:bodyPr vert="horz" lIns="117564" tIns="58782" rIns="117564" bIns="58782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2FD1B-BE22-458F-8206-30C0CBC09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82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175644" rtl="0" eaLnBrk="1" latinLnBrk="0" hangingPunct="1">
        <a:spcBef>
          <a:spcPct val="0"/>
        </a:spcBef>
        <a:buNone/>
        <a:defRPr sz="5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0867" indent="-440867" algn="l" defTabSz="1175644" rtl="0" eaLnBrk="1" latinLnBrk="0" hangingPunct="1">
        <a:spcBef>
          <a:spcPct val="20000"/>
        </a:spcBef>
        <a:buFont typeface="Arial" pitchFamily="34" charset="0"/>
        <a:buChar char="•"/>
        <a:defRPr sz="4100" kern="1200">
          <a:solidFill>
            <a:schemeClr val="tx1"/>
          </a:solidFill>
          <a:latin typeface="+mn-lt"/>
          <a:ea typeface="+mn-ea"/>
          <a:cs typeface="+mn-cs"/>
        </a:defRPr>
      </a:lvl1pPr>
      <a:lvl2pPr marL="955211" indent="-367389" algn="l" defTabSz="1175644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469555" indent="-293911" algn="l" defTabSz="1175644" rtl="0" eaLnBrk="1" latinLnBrk="0" hangingPunct="1">
        <a:spcBef>
          <a:spcPct val="20000"/>
        </a:spcBef>
        <a:buFont typeface="Arial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377" indent="-293911" algn="l" defTabSz="1175644" rtl="0" eaLnBrk="1" latinLnBrk="0" hangingPunct="1">
        <a:spcBef>
          <a:spcPct val="20000"/>
        </a:spcBef>
        <a:buFont typeface="Arial" pitchFamily="34" charset="0"/>
        <a:buChar char="–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5199" indent="-293911" algn="l" defTabSz="1175644" rtl="0" eaLnBrk="1" latinLnBrk="0" hangingPunct="1">
        <a:spcBef>
          <a:spcPct val="20000"/>
        </a:spcBef>
        <a:buFont typeface="Arial" pitchFamily="34" charset="0"/>
        <a:buChar char="»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33021" indent="-293911" algn="l" defTabSz="1175644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20843" indent="-293911" algn="l" defTabSz="1175644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08665" indent="-293911" algn="l" defTabSz="1175644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4996487" indent="-293911" algn="l" defTabSz="1175644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56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87822" algn="l" defTabSz="11756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75644" algn="l" defTabSz="11756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63466" algn="l" defTabSz="11756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51288" algn="l" defTabSz="11756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39110" algn="l" defTabSz="11756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26932" algn="l" defTabSz="11756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754" algn="l" defTabSz="11756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02576" algn="l" defTabSz="1175644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4686298" y="1333498"/>
            <a:ext cx="7924802" cy="7924802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505" l="0" r="899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4318"/>
          <a:stretch/>
        </p:blipFill>
        <p:spPr>
          <a:xfrm rot="10800000">
            <a:off x="4686298" y="1947746"/>
            <a:ext cx="5600702" cy="6705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8496300"/>
            <a:ext cx="10287000" cy="1371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0100" y="2324100"/>
            <a:ext cx="388619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Franklin Gothic Book" pitchFamily="34" charset="0"/>
              </a:rPr>
              <a:t>Lorem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ipsum</a:t>
            </a:r>
            <a:r>
              <a:rPr lang="en-US" dirty="0" smtClean="0">
                <a:latin typeface="Franklin Gothic Book" pitchFamily="34" charset="0"/>
              </a:rPr>
              <a:t> dolor sit </a:t>
            </a:r>
            <a:r>
              <a:rPr lang="en-US" dirty="0" err="1" smtClean="0">
                <a:latin typeface="Franklin Gothic Book" pitchFamily="34" charset="0"/>
              </a:rPr>
              <a:t>amet</a:t>
            </a:r>
            <a:r>
              <a:rPr lang="en-US" dirty="0" smtClean="0">
                <a:latin typeface="Franklin Gothic Book" pitchFamily="34" charset="0"/>
              </a:rPr>
              <a:t>, </a:t>
            </a:r>
            <a:r>
              <a:rPr lang="en-US" dirty="0" err="1" smtClean="0">
                <a:latin typeface="Franklin Gothic Book" pitchFamily="34" charset="0"/>
              </a:rPr>
              <a:t>consectetur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adipisicing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elit</a:t>
            </a:r>
            <a:r>
              <a:rPr lang="en-US" dirty="0" smtClean="0">
                <a:latin typeface="Franklin Gothic Book" pitchFamily="34" charset="0"/>
              </a:rPr>
              <a:t>, </a:t>
            </a:r>
            <a:r>
              <a:rPr lang="en-US" dirty="0" err="1" smtClean="0">
                <a:latin typeface="Franklin Gothic Book" pitchFamily="34" charset="0"/>
              </a:rPr>
              <a:t>sed</a:t>
            </a:r>
            <a:r>
              <a:rPr lang="en-US" dirty="0" smtClean="0">
                <a:latin typeface="Franklin Gothic Book" pitchFamily="34" charset="0"/>
              </a:rPr>
              <a:t> do </a:t>
            </a:r>
            <a:r>
              <a:rPr lang="en-US" dirty="0" err="1" smtClean="0">
                <a:latin typeface="Franklin Gothic Book" pitchFamily="34" charset="0"/>
              </a:rPr>
              <a:t>eiusmod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tempor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incididunt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ut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labore</a:t>
            </a:r>
            <a:r>
              <a:rPr lang="en-US" dirty="0" smtClean="0">
                <a:latin typeface="Franklin Gothic Book" pitchFamily="34" charset="0"/>
              </a:rPr>
              <a:t> et </a:t>
            </a:r>
            <a:r>
              <a:rPr lang="en-US" dirty="0" err="1" smtClean="0">
                <a:latin typeface="Franklin Gothic Book" pitchFamily="34" charset="0"/>
              </a:rPr>
              <a:t>dolore</a:t>
            </a:r>
            <a:r>
              <a:rPr lang="en-US" dirty="0" smtClean="0">
                <a:latin typeface="Franklin Gothic Book" pitchFamily="34" charset="0"/>
              </a:rPr>
              <a:t> magna </a:t>
            </a:r>
            <a:r>
              <a:rPr lang="en-US" dirty="0" err="1" smtClean="0">
                <a:latin typeface="Franklin Gothic Book" pitchFamily="34" charset="0"/>
              </a:rPr>
              <a:t>aliqua</a:t>
            </a:r>
            <a:r>
              <a:rPr lang="en-US" dirty="0" smtClean="0">
                <a:latin typeface="Franklin Gothic Book" pitchFamily="34" charset="0"/>
              </a:rPr>
              <a:t>.</a:t>
            </a:r>
            <a:endParaRPr lang="en-US" dirty="0">
              <a:latin typeface="Franklin Gothic Book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38300" y="6907024"/>
            <a:ext cx="1905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Franklin Gothic Book" pitchFamily="34" charset="0"/>
              </a:rPr>
              <a:t>Anonim</a:t>
            </a:r>
            <a:endParaRPr lang="en-US" dirty="0">
              <a:latin typeface="Franklin Gothic Book" pitchFamily="34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952500" y="7130162"/>
            <a:ext cx="533400" cy="0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648699" y="247413"/>
            <a:ext cx="11811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543300" y="9258300"/>
            <a:ext cx="32766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Franklin Gothic Book" pitchFamily="34" charset="0"/>
              </a:rPr>
              <a:t>www.hijrahacademy.com</a:t>
            </a:r>
            <a:endParaRPr lang="en-US" dirty="0">
              <a:latin typeface="Franklin Gothic Book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91735" y="4381500"/>
            <a:ext cx="358976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Franklin Gothic Book" pitchFamily="34" charset="0"/>
              </a:rPr>
              <a:t>Lorem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ipsum</a:t>
            </a:r>
            <a:r>
              <a:rPr lang="en-US" dirty="0" smtClean="0">
                <a:latin typeface="Franklin Gothic Book" pitchFamily="34" charset="0"/>
              </a:rPr>
              <a:t> dolor sit </a:t>
            </a:r>
            <a:r>
              <a:rPr lang="en-US" dirty="0" err="1" smtClean="0">
                <a:latin typeface="Franklin Gothic Book" pitchFamily="34" charset="0"/>
              </a:rPr>
              <a:t>amet</a:t>
            </a:r>
            <a:r>
              <a:rPr lang="en-US" dirty="0" smtClean="0">
                <a:latin typeface="Franklin Gothic Book" pitchFamily="34" charset="0"/>
              </a:rPr>
              <a:t>, </a:t>
            </a:r>
            <a:r>
              <a:rPr lang="en-US" dirty="0" err="1" smtClean="0">
                <a:latin typeface="Franklin Gothic Book" pitchFamily="34" charset="0"/>
              </a:rPr>
              <a:t>consectetur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adipisicing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elit</a:t>
            </a:r>
            <a:r>
              <a:rPr lang="en-US" dirty="0" smtClean="0">
                <a:latin typeface="Franklin Gothic Book" pitchFamily="34" charset="0"/>
              </a:rPr>
              <a:t>, </a:t>
            </a:r>
            <a:r>
              <a:rPr lang="en-US" dirty="0" err="1" smtClean="0">
                <a:latin typeface="Franklin Gothic Book" pitchFamily="34" charset="0"/>
              </a:rPr>
              <a:t>sed</a:t>
            </a:r>
            <a:r>
              <a:rPr lang="en-US" dirty="0" smtClean="0">
                <a:latin typeface="Franklin Gothic Book" pitchFamily="34" charset="0"/>
              </a:rPr>
              <a:t> do </a:t>
            </a:r>
            <a:r>
              <a:rPr lang="en-US" dirty="0" err="1" smtClean="0">
                <a:latin typeface="Franklin Gothic Book" pitchFamily="34" charset="0"/>
              </a:rPr>
              <a:t>eiusmod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tempor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incididunt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ut</a:t>
            </a:r>
            <a:r>
              <a:rPr lang="en-US" dirty="0" smtClean="0">
                <a:latin typeface="Franklin Gothic Book" pitchFamily="34" charset="0"/>
              </a:rPr>
              <a:t> </a:t>
            </a:r>
            <a:r>
              <a:rPr lang="en-US" dirty="0" err="1" smtClean="0">
                <a:latin typeface="Franklin Gothic Book" pitchFamily="34" charset="0"/>
              </a:rPr>
              <a:t>labore</a:t>
            </a:r>
            <a:r>
              <a:rPr lang="en-US" dirty="0" smtClean="0">
                <a:latin typeface="Franklin Gothic Book" pitchFamily="34" charset="0"/>
              </a:rPr>
              <a:t> et </a:t>
            </a:r>
            <a:r>
              <a:rPr lang="en-US" dirty="0" err="1" smtClean="0">
                <a:latin typeface="Franklin Gothic Book" pitchFamily="34" charset="0"/>
              </a:rPr>
              <a:t>dolore</a:t>
            </a:r>
            <a:r>
              <a:rPr lang="en-US" dirty="0" smtClean="0">
                <a:latin typeface="Franklin Gothic Book" pitchFamily="34" charset="0"/>
              </a:rPr>
              <a:t> magna </a:t>
            </a:r>
            <a:r>
              <a:rPr lang="en-US" dirty="0" err="1" smtClean="0">
                <a:latin typeface="Franklin Gothic Book" pitchFamily="34" charset="0"/>
              </a:rPr>
              <a:t>aliqua</a:t>
            </a:r>
            <a:r>
              <a:rPr lang="en-US" dirty="0" smtClean="0">
                <a:latin typeface="Franklin Gothic Book" pitchFamily="34" charset="0"/>
              </a:rPr>
              <a:t>.</a:t>
            </a:r>
            <a:endParaRPr lang="en-US" dirty="0">
              <a:latin typeface="Franklin Gothic Boo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46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47</Words>
  <Application>Microsoft Office PowerPoint</Application>
  <PresentationFormat>Custom</PresentationFormat>
  <Paragraphs>5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2</cp:revision>
  <dcterms:created xsi:type="dcterms:W3CDTF">2021-01-20T09:47:27Z</dcterms:created>
  <dcterms:modified xsi:type="dcterms:W3CDTF">2021-01-20T10:01:46Z</dcterms:modified>
</cp:coreProperties>
</file>

<file path=docProps/thumbnail.jpeg>
</file>